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6" r:id="rId9"/>
    <p:sldId id="267" r:id="rId10"/>
    <p:sldId id="271" r:id="rId11"/>
    <p:sldId id="264" r:id="rId12"/>
    <p:sldId id="270" r:id="rId13"/>
    <p:sldId id="278" r:id="rId14"/>
    <p:sldId id="272" r:id="rId15"/>
    <p:sldId id="275" r:id="rId16"/>
    <p:sldId id="273" r:id="rId17"/>
    <p:sldId id="274" r:id="rId18"/>
    <p:sldId id="276" r:id="rId19"/>
    <p:sldId id="277" r:id="rId20"/>
    <p:sldId id="265" r:id="rId21"/>
    <p:sldId id="261" r:id="rId22"/>
    <p:sldId id="262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63A22-B6DD-44FC-A91F-32F338E0146B}" v="7" dt="2019-10-20T18:12:22.699"/>
    <p1510:client id="{8CB0C7E3-165C-4C31-8681-B99030C1F856}" v="102" dt="2019-10-21T10:59:54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94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Martínez" userId="5cd42595696a5a47" providerId="LiveId" clId="{8CB0C7E3-165C-4C31-8681-B99030C1F856}"/>
    <pc:docChg chg="undo custSel addSld modSld">
      <pc:chgData name="Pablo Martínez" userId="5cd42595696a5a47" providerId="LiveId" clId="{8CB0C7E3-165C-4C31-8681-B99030C1F856}" dt="2019-10-21T10:59:56.390" v="2125" actId="27614"/>
      <pc:docMkLst>
        <pc:docMk/>
      </pc:docMkLst>
      <pc:sldChg chg="modAnim">
        <pc:chgData name="Pablo Martínez" userId="5cd42595696a5a47" providerId="LiveId" clId="{8CB0C7E3-165C-4C31-8681-B99030C1F856}" dt="2019-10-21T10:18:21.624" v="85"/>
        <pc:sldMkLst>
          <pc:docMk/>
          <pc:sldMk cId="2096058093" sldId="264"/>
        </pc:sldMkLst>
      </pc:sldChg>
      <pc:sldChg chg="addSp delSp">
        <pc:chgData name="Pablo Martínez" userId="5cd42595696a5a47" providerId="LiveId" clId="{8CB0C7E3-165C-4C31-8681-B99030C1F856}" dt="2019-10-21T10:55:36.700" v="2056" actId="478"/>
        <pc:sldMkLst>
          <pc:docMk/>
          <pc:sldMk cId="4093876892" sldId="265"/>
        </pc:sldMkLst>
        <pc:picChg chg="add del">
          <ac:chgData name="Pablo Martínez" userId="5cd42595696a5a47" providerId="LiveId" clId="{8CB0C7E3-165C-4C31-8681-B99030C1F856}" dt="2019-10-21T10:55:36.700" v="2056" actId="478"/>
          <ac:picMkLst>
            <pc:docMk/>
            <pc:sldMk cId="4093876892" sldId="265"/>
            <ac:picMk id="3" creationId="{55518EC2-03D4-4DF8-9E87-3061685184E5}"/>
          </ac:picMkLst>
        </pc:picChg>
      </pc:sldChg>
      <pc:sldChg chg="addSp delSp modSp">
        <pc:chgData name="Pablo Martínez" userId="5cd42595696a5a47" providerId="LiveId" clId="{8CB0C7E3-165C-4C31-8681-B99030C1F856}" dt="2019-10-21T10:51:08.434" v="2054" actId="1076"/>
        <pc:sldMkLst>
          <pc:docMk/>
          <pc:sldMk cId="1509762832" sldId="269"/>
        </pc:sldMkLst>
        <pc:spChg chg="mod">
          <ac:chgData name="Pablo Martínez" userId="5cd42595696a5a47" providerId="LiveId" clId="{8CB0C7E3-165C-4C31-8681-B99030C1F856}" dt="2019-10-21T10:49:32.567" v="1972" actId="1076"/>
          <ac:spMkLst>
            <pc:docMk/>
            <pc:sldMk cId="1509762832" sldId="269"/>
            <ac:spMk id="2" creationId="{A471E468-DCF5-4298-900F-BE61E3D8B47B}"/>
          </ac:spMkLst>
        </pc:spChg>
        <pc:spChg chg="del">
          <ac:chgData name="Pablo Martínez" userId="5cd42595696a5a47" providerId="LiveId" clId="{8CB0C7E3-165C-4C31-8681-B99030C1F856}" dt="2019-10-21T10:49:29.879" v="1971" actId="478"/>
          <ac:spMkLst>
            <pc:docMk/>
            <pc:sldMk cId="1509762832" sldId="269"/>
            <ac:spMk id="3" creationId="{CFF7E435-17D7-4574-8C4B-4C1457C3AB3A}"/>
          </ac:spMkLst>
        </pc:spChg>
        <pc:spChg chg="add mod">
          <ac:chgData name="Pablo Martínez" userId="5cd42595696a5a47" providerId="LiveId" clId="{8CB0C7E3-165C-4C31-8681-B99030C1F856}" dt="2019-10-21T10:50:59.898" v="2051" actId="1076"/>
          <ac:spMkLst>
            <pc:docMk/>
            <pc:sldMk cId="1509762832" sldId="269"/>
            <ac:spMk id="4" creationId="{B9FDB051-3E13-4F32-A181-967CFBB79644}"/>
          </ac:spMkLst>
        </pc:spChg>
        <pc:picChg chg="add mod ord">
          <ac:chgData name="Pablo Martínez" userId="5cd42595696a5a47" providerId="LiveId" clId="{8CB0C7E3-165C-4C31-8681-B99030C1F856}" dt="2019-10-21T10:51:08.434" v="2054" actId="1076"/>
          <ac:picMkLst>
            <pc:docMk/>
            <pc:sldMk cId="1509762832" sldId="269"/>
            <ac:picMk id="5" creationId="{91EADB27-AAA5-48C1-8E8A-C22335BF1039}"/>
          </ac:picMkLst>
        </pc:picChg>
      </pc:sldChg>
      <pc:sldChg chg="addSp delSp modSp">
        <pc:chgData name="Pablo Martínez" userId="5cd42595696a5a47" providerId="LiveId" clId="{8CB0C7E3-165C-4C31-8681-B99030C1F856}" dt="2019-10-21T09:55:58.644" v="7" actId="1076"/>
        <pc:sldMkLst>
          <pc:docMk/>
          <pc:sldMk cId="2648829264" sldId="270"/>
        </pc:sldMkLst>
        <pc:picChg chg="add mod">
          <ac:chgData name="Pablo Martínez" userId="5cd42595696a5a47" providerId="LiveId" clId="{8CB0C7E3-165C-4C31-8681-B99030C1F856}" dt="2019-10-21T09:43:51.032" v="2" actId="1076"/>
          <ac:picMkLst>
            <pc:docMk/>
            <pc:sldMk cId="2648829264" sldId="270"/>
            <ac:picMk id="2" creationId="{60A427E4-AB04-4F32-8FBB-52AE850F6379}"/>
          </ac:picMkLst>
        </pc:picChg>
        <pc:picChg chg="add del mod">
          <ac:chgData name="Pablo Martínez" userId="5cd42595696a5a47" providerId="LiveId" clId="{8CB0C7E3-165C-4C31-8681-B99030C1F856}" dt="2019-10-21T09:55:54.548" v="5" actId="478"/>
          <ac:picMkLst>
            <pc:docMk/>
            <pc:sldMk cId="2648829264" sldId="270"/>
            <ac:picMk id="3" creationId="{56995864-5060-47C8-910C-8880EFBF88C8}"/>
          </ac:picMkLst>
        </pc:picChg>
        <pc:picChg chg="add mod">
          <ac:chgData name="Pablo Martínez" userId="5cd42595696a5a47" providerId="LiveId" clId="{8CB0C7E3-165C-4C31-8681-B99030C1F856}" dt="2019-10-21T09:55:58.644" v="7" actId="1076"/>
          <ac:picMkLst>
            <pc:docMk/>
            <pc:sldMk cId="2648829264" sldId="270"/>
            <ac:picMk id="5" creationId="{B0FBEA82-8C21-47FB-A30C-464AB1252F9C}"/>
          </ac:picMkLst>
        </pc:picChg>
      </pc:sldChg>
      <pc:sldChg chg="addSp delSp modSp add">
        <pc:chgData name="Pablo Martínez" userId="5cd42595696a5a47" providerId="LiveId" clId="{8CB0C7E3-165C-4C31-8681-B99030C1F856}" dt="2019-10-21T10:24:06.064" v="186" actId="478"/>
        <pc:sldMkLst>
          <pc:docMk/>
          <pc:sldMk cId="1081109979" sldId="271"/>
        </pc:sldMkLst>
        <pc:spChg chg="mod">
          <ac:chgData name="Pablo Martínez" userId="5cd42595696a5a47" providerId="LiveId" clId="{8CB0C7E3-165C-4C31-8681-B99030C1F856}" dt="2019-10-21T09:59:07.932" v="75" actId="1076"/>
          <ac:spMkLst>
            <pc:docMk/>
            <pc:sldMk cId="1081109979" sldId="271"/>
            <ac:spMk id="2" creationId="{14CB1A35-7E0A-4F10-89A5-5E7927D3E35A}"/>
          </ac:spMkLst>
        </pc:spChg>
        <pc:spChg chg="del">
          <ac:chgData name="Pablo Martínez" userId="5cd42595696a5a47" providerId="LiveId" clId="{8CB0C7E3-165C-4C31-8681-B99030C1F856}" dt="2019-10-21T09:56:41.810" v="10" actId="478"/>
          <ac:spMkLst>
            <pc:docMk/>
            <pc:sldMk cId="1081109979" sldId="271"/>
            <ac:spMk id="3" creationId="{7482EC91-8969-4E7E-9502-FB78287FB3A3}"/>
          </ac:spMkLst>
        </pc:spChg>
        <pc:spChg chg="del">
          <ac:chgData name="Pablo Martínez" userId="5cd42595696a5a47" providerId="LiveId" clId="{8CB0C7E3-165C-4C31-8681-B99030C1F856}" dt="2019-10-21T09:56:39.938" v="9" actId="478"/>
          <ac:spMkLst>
            <pc:docMk/>
            <pc:sldMk cId="1081109979" sldId="271"/>
            <ac:spMk id="4" creationId="{003E4034-B3FC-4C2D-84C8-93E4EF07DC9B}"/>
          </ac:spMkLst>
        </pc:spChg>
        <pc:spChg chg="add del mod">
          <ac:chgData name="Pablo Martínez" userId="5cd42595696a5a47" providerId="LiveId" clId="{8CB0C7E3-165C-4C31-8681-B99030C1F856}" dt="2019-10-21T09:58:15.962" v="62" actId="478"/>
          <ac:spMkLst>
            <pc:docMk/>
            <pc:sldMk cId="1081109979" sldId="271"/>
            <ac:spMk id="5" creationId="{84E7AD41-F4F1-4A3E-80A3-60450691F98F}"/>
          </ac:spMkLst>
        </pc:spChg>
        <pc:picChg chg="add mod ord">
          <ac:chgData name="Pablo Martínez" userId="5cd42595696a5a47" providerId="LiveId" clId="{8CB0C7E3-165C-4C31-8681-B99030C1F856}" dt="2019-10-21T09:59:00.077" v="73" actId="14100"/>
          <ac:picMkLst>
            <pc:docMk/>
            <pc:sldMk cId="1081109979" sldId="271"/>
            <ac:picMk id="7" creationId="{A6C19635-0A7E-46EA-A39E-2507CFF7AB21}"/>
          </ac:picMkLst>
        </pc:picChg>
        <pc:picChg chg="add del mod">
          <ac:chgData name="Pablo Martínez" userId="5cd42595696a5a47" providerId="LiveId" clId="{8CB0C7E3-165C-4C31-8681-B99030C1F856}" dt="2019-10-21T10:24:06.064" v="186" actId="478"/>
          <ac:picMkLst>
            <pc:docMk/>
            <pc:sldMk cId="1081109979" sldId="271"/>
            <ac:picMk id="8" creationId="{3EEAE046-B8B8-42E2-9081-640B14790CCA}"/>
          </ac:picMkLst>
        </pc:picChg>
        <pc:picChg chg="add mod">
          <ac:chgData name="Pablo Martínez" userId="5cd42595696a5a47" providerId="LiveId" clId="{8CB0C7E3-165C-4C31-8681-B99030C1F856}" dt="2019-10-21T10:23:59.184" v="179" actId="571"/>
          <ac:picMkLst>
            <pc:docMk/>
            <pc:sldMk cId="1081109979" sldId="271"/>
            <ac:picMk id="9" creationId="{B4A79897-90AE-4E50-A575-6F93220B82AD}"/>
          </ac:picMkLst>
        </pc:picChg>
      </pc:sldChg>
      <pc:sldChg chg="addSp delSp modSp add modAnim">
        <pc:chgData name="Pablo Martínez" userId="5cd42595696a5a47" providerId="LiveId" clId="{8CB0C7E3-165C-4C31-8681-B99030C1F856}" dt="2019-10-21T10:59:56.390" v="2125" actId="27614"/>
        <pc:sldMkLst>
          <pc:docMk/>
          <pc:sldMk cId="3292111221" sldId="272"/>
        </pc:sldMkLst>
        <pc:spChg chg="del">
          <ac:chgData name="Pablo Martínez" userId="5cd42595696a5a47" providerId="LiveId" clId="{8CB0C7E3-165C-4C31-8681-B99030C1F856}" dt="2019-10-21T10:16:48.497" v="77" actId="478"/>
          <ac:spMkLst>
            <pc:docMk/>
            <pc:sldMk cId="3292111221" sldId="272"/>
            <ac:spMk id="2" creationId="{356AC303-1975-431F-86D4-2F6E1EF35F66}"/>
          </ac:spMkLst>
        </pc:spChg>
        <pc:spChg chg="del">
          <ac:chgData name="Pablo Martínez" userId="5cd42595696a5a47" providerId="LiveId" clId="{8CB0C7E3-165C-4C31-8681-B99030C1F856}" dt="2019-10-21T10:16:49.928" v="79" actId="478"/>
          <ac:spMkLst>
            <pc:docMk/>
            <pc:sldMk cId="3292111221" sldId="272"/>
            <ac:spMk id="3" creationId="{2D12B80A-9A4B-4D4D-ACFA-733BFD2AC840}"/>
          </ac:spMkLst>
        </pc:spChg>
        <pc:spChg chg="del">
          <ac:chgData name="Pablo Martínez" userId="5cd42595696a5a47" providerId="LiveId" clId="{8CB0C7E3-165C-4C31-8681-B99030C1F856}" dt="2019-10-21T10:16:49.201" v="78" actId="478"/>
          <ac:spMkLst>
            <pc:docMk/>
            <pc:sldMk cId="3292111221" sldId="272"/>
            <ac:spMk id="4" creationId="{FAD18E46-025C-44A3-9864-E36EB2167110}"/>
          </ac:spMkLst>
        </pc:spChg>
        <pc:spChg chg="add mod">
          <ac:chgData name="Pablo Martínez" userId="5cd42595696a5a47" providerId="LiveId" clId="{8CB0C7E3-165C-4C31-8681-B99030C1F856}" dt="2019-10-21T10:21:35.066" v="151" actId="1076"/>
          <ac:spMkLst>
            <pc:docMk/>
            <pc:sldMk cId="3292111221" sldId="272"/>
            <ac:spMk id="18" creationId="{68607BBA-256F-41CE-AF16-EA483E8EF59E}"/>
          </ac:spMkLst>
        </pc:spChg>
        <pc:picChg chg="add mod">
          <ac:chgData name="Pablo Martínez" userId="5cd42595696a5a47" providerId="LiveId" clId="{8CB0C7E3-165C-4C31-8681-B99030C1F856}" dt="2019-10-21T10:59:56.390" v="2125" actId="27614"/>
          <ac:picMkLst>
            <pc:docMk/>
            <pc:sldMk cId="3292111221" sldId="272"/>
            <ac:picMk id="3" creationId="{D0F4E523-903D-4B9E-A73F-1E1A5C419917}"/>
          </ac:picMkLst>
        </pc:picChg>
        <pc:picChg chg="add del mod">
          <ac:chgData name="Pablo Martínez" userId="5cd42595696a5a47" providerId="LiveId" clId="{8CB0C7E3-165C-4C31-8681-B99030C1F856}" dt="2019-10-21T10:57:24.143" v="2064"/>
          <ac:picMkLst>
            <pc:docMk/>
            <pc:sldMk cId="3292111221" sldId="272"/>
            <ac:picMk id="5" creationId="{384DB703-BEE8-4A96-8DF4-0726336A89AF}"/>
          </ac:picMkLst>
        </pc:picChg>
        <pc:picChg chg="add mod ord">
          <ac:chgData name="Pablo Martínez" userId="5cd42595696a5a47" providerId="LiveId" clId="{8CB0C7E3-165C-4C31-8681-B99030C1F856}" dt="2019-10-21T10:59:13.601" v="2113" actId="1076"/>
          <ac:picMkLst>
            <pc:docMk/>
            <pc:sldMk cId="3292111221" sldId="272"/>
            <ac:picMk id="7" creationId="{6A5D06A9-137D-4140-9C7B-D1DFF116CF1C}"/>
          </ac:picMkLst>
        </pc:picChg>
        <pc:picChg chg="add mod">
          <ac:chgData name="Pablo Martínez" userId="5cd42595696a5a47" providerId="LiveId" clId="{8CB0C7E3-165C-4C31-8681-B99030C1F856}" dt="2019-10-21T10:58:05.782" v="2084" actId="1076"/>
          <ac:picMkLst>
            <pc:docMk/>
            <pc:sldMk cId="3292111221" sldId="272"/>
            <ac:picMk id="9" creationId="{AFD2151E-1B95-41E4-BBEA-A3EB30B78E25}"/>
          </ac:picMkLst>
        </pc:picChg>
        <pc:picChg chg="add del mod">
          <ac:chgData name="Pablo Martínez" userId="5cd42595696a5a47" providerId="LiveId" clId="{8CB0C7E3-165C-4C31-8681-B99030C1F856}" dt="2019-10-21T10:20:28.450" v="101"/>
          <ac:picMkLst>
            <pc:docMk/>
            <pc:sldMk cId="3292111221" sldId="272"/>
            <ac:picMk id="11" creationId="{4074072D-2500-4A98-8121-06F70C66F97F}"/>
          </ac:picMkLst>
        </pc:picChg>
        <pc:picChg chg="add del mod">
          <ac:chgData name="Pablo Martínez" userId="5cd42595696a5a47" providerId="LiveId" clId="{8CB0C7E3-165C-4C31-8681-B99030C1F856}" dt="2019-10-21T10:20:33.257" v="103" actId="478"/>
          <ac:picMkLst>
            <pc:docMk/>
            <pc:sldMk cId="3292111221" sldId="272"/>
            <ac:picMk id="13" creationId="{75A8E9C7-7C20-48A7-BF3B-1823353A384B}"/>
          </ac:picMkLst>
        </pc:picChg>
        <pc:picChg chg="add mod ord">
          <ac:chgData name="Pablo Martínez" userId="5cd42595696a5a47" providerId="LiveId" clId="{8CB0C7E3-165C-4C31-8681-B99030C1F856}" dt="2019-10-21T10:59:16.039" v="2115" actId="1076"/>
          <ac:picMkLst>
            <pc:docMk/>
            <pc:sldMk cId="3292111221" sldId="272"/>
            <ac:picMk id="15" creationId="{88BAD44E-E219-49BB-8CCE-95EF73848A4E}"/>
          </ac:picMkLst>
        </pc:picChg>
        <pc:picChg chg="add mod">
          <ac:chgData name="Pablo Martínez" userId="5cd42595696a5a47" providerId="LiveId" clId="{8CB0C7E3-165C-4C31-8681-B99030C1F856}" dt="2019-10-21T10:59:23.170" v="2120" actId="1076"/>
          <ac:picMkLst>
            <pc:docMk/>
            <pc:sldMk cId="3292111221" sldId="272"/>
            <ac:picMk id="17" creationId="{8072DDF3-FFEF-4547-A154-C5CABE32CAD2}"/>
          </ac:picMkLst>
        </pc:picChg>
        <pc:picChg chg="add mod ord">
          <ac:chgData name="Pablo Martínez" userId="5cd42595696a5a47" providerId="LiveId" clId="{8CB0C7E3-165C-4C31-8681-B99030C1F856}" dt="2019-10-21T10:59:21.448" v="2118" actId="688"/>
          <ac:picMkLst>
            <pc:docMk/>
            <pc:sldMk cId="3292111221" sldId="272"/>
            <ac:picMk id="20" creationId="{78960EF8-3FE9-4232-859B-DE72719ECC0D}"/>
          </ac:picMkLst>
        </pc:picChg>
        <pc:picChg chg="add mod">
          <ac:chgData name="Pablo Martínez" userId="5cd42595696a5a47" providerId="LiveId" clId="{8CB0C7E3-165C-4C31-8681-B99030C1F856}" dt="2019-10-21T10:59:26.610" v="2122" actId="1076"/>
          <ac:picMkLst>
            <pc:docMk/>
            <pc:sldMk cId="3292111221" sldId="272"/>
            <ac:picMk id="22" creationId="{6C4DE570-9F24-49EA-B7B0-56C1372B3EB0}"/>
          </ac:picMkLst>
        </pc:picChg>
      </pc:sldChg>
      <pc:sldChg chg="addSp delSp modSp add">
        <pc:chgData name="Pablo Martínez" userId="5cd42595696a5a47" providerId="LiveId" clId="{8CB0C7E3-165C-4C31-8681-B99030C1F856}" dt="2019-10-21T10:24:21.920" v="192" actId="1076"/>
        <pc:sldMkLst>
          <pc:docMk/>
          <pc:sldMk cId="3490808093" sldId="273"/>
        </pc:sldMkLst>
        <pc:spChg chg="del">
          <ac:chgData name="Pablo Martínez" userId="5cd42595696a5a47" providerId="LiveId" clId="{8CB0C7E3-165C-4C31-8681-B99030C1F856}" dt="2019-10-21T10:23:51.705" v="173" actId="478"/>
          <ac:spMkLst>
            <pc:docMk/>
            <pc:sldMk cId="3490808093" sldId="273"/>
            <ac:spMk id="2" creationId="{D9E02238-BC03-4EBD-B988-F30342D294EE}"/>
          </ac:spMkLst>
        </pc:spChg>
        <pc:spChg chg="add del">
          <ac:chgData name="Pablo Martínez" userId="5cd42595696a5a47" providerId="LiveId" clId="{8CB0C7E3-165C-4C31-8681-B99030C1F856}" dt="2019-10-21T10:24:12.129" v="187" actId="478"/>
          <ac:spMkLst>
            <pc:docMk/>
            <pc:sldMk cId="3490808093" sldId="273"/>
            <ac:spMk id="3" creationId="{3A3420E9-2935-4E69-B674-FF25878ACC4A}"/>
          </ac:spMkLst>
        </pc:spChg>
        <pc:spChg chg="del">
          <ac:chgData name="Pablo Martínez" userId="5cd42595696a5a47" providerId="LiveId" clId="{8CB0C7E3-165C-4C31-8681-B99030C1F856}" dt="2019-10-21T10:23:52.937" v="174" actId="478"/>
          <ac:spMkLst>
            <pc:docMk/>
            <pc:sldMk cId="3490808093" sldId="273"/>
            <ac:spMk id="4" creationId="{F88E786C-879A-40B9-946C-70DE81F56B55}"/>
          </ac:spMkLst>
        </pc:spChg>
        <pc:picChg chg="add del">
          <ac:chgData name="Pablo Martínez" userId="5cd42595696a5a47" providerId="LiveId" clId="{8CB0C7E3-165C-4C31-8681-B99030C1F856}" dt="2019-10-21T10:24:00.977" v="181"/>
          <ac:picMkLst>
            <pc:docMk/>
            <pc:sldMk cId="3490808093" sldId="273"/>
            <ac:picMk id="5" creationId="{792EE1BA-ADB1-4A03-A464-D10A703EFC0C}"/>
          </ac:picMkLst>
        </pc:picChg>
        <pc:picChg chg="add mod">
          <ac:chgData name="Pablo Martínez" userId="5cd42595696a5a47" providerId="LiveId" clId="{8CB0C7E3-165C-4C31-8681-B99030C1F856}" dt="2019-10-21T10:24:21.920" v="192" actId="1076"/>
          <ac:picMkLst>
            <pc:docMk/>
            <pc:sldMk cId="3490808093" sldId="273"/>
            <ac:picMk id="6" creationId="{0B5C0DBA-F994-45DB-80D2-C342059E7367}"/>
          </ac:picMkLst>
        </pc:picChg>
      </pc:sldChg>
      <pc:sldChg chg="addSp delSp modSp add">
        <pc:chgData name="Pablo Martínez" userId="5cd42595696a5a47" providerId="LiveId" clId="{8CB0C7E3-165C-4C31-8681-B99030C1F856}" dt="2019-10-21T10:30:56.088" v="350" actId="20577"/>
        <pc:sldMkLst>
          <pc:docMk/>
          <pc:sldMk cId="1804132392" sldId="274"/>
        </pc:sldMkLst>
        <pc:spChg chg="del">
          <ac:chgData name="Pablo Martínez" userId="5cd42595696a5a47" providerId="LiveId" clId="{8CB0C7E3-165C-4C31-8681-B99030C1F856}" dt="2019-10-21T10:29:01.642" v="194" actId="478"/>
          <ac:spMkLst>
            <pc:docMk/>
            <pc:sldMk cId="1804132392" sldId="274"/>
            <ac:spMk id="2" creationId="{906328A0-5DDE-4829-902A-E8AFF343342F}"/>
          </ac:spMkLst>
        </pc:spChg>
        <pc:spChg chg="del">
          <ac:chgData name="Pablo Martínez" userId="5cd42595696a5a47" providerId="LiveId" clId="{8CB0C7E3-165C-4C31-8681-B99030C1F856}" dt="2019-10-21T10:29:03.313" v="197" actId="478"/>
          <ac:spMkLst>
            <pc:docMk/>
            <pc:sldMk cId="1804132392" sldId="274"/>
            <ac:spMk id="3" creationId="{2DA1EE4F-40F7-44EF-A5D8-60C2818C272D}"/>
          </ac:spMkLst>
        </pc:spChg>
        <pc:spChg chg="del mod">
          <ac:chgData name="Pablo Martínez" userId="5cd42595696a5a47" providerId="LiveId" clId="{8CB0C7E3-165C-4C31-8681-B99030C1F856}" dt="2019-10-21T10:29:02.681" v="196" actId="478"/>
          <ac:spMkLst>
            <pc:docMk/>
            <pc:sldMk cId="1804132392" sldId="274"/>
            <ac:spMk id="4" creationId="{CC413610-4168-47EF-8186-63F81BA0A1E3}"/>
          </ac:spMkLst>
        </pc:spChg>
        <pc:spChg chg="add mod">
          <ac:chgData name="Pablo Martínez" userId="5cd42595696a5a47" providerId="LiveId" clId="{8CB0C7E3-165C-4C31-8681-B99030C1F856}" dt="2019-10-21T10:29:46.652" v="233" actId="1076"/>
          <ac:spMkLst>
            <pc:docMk/>
            <pc:sldMk cId="1804132392" sldId="274"/>
            <ac:spMk id="7" creationId="{52C59988-BA28-40E5-ACB6-924318651A34}"/>
          </ac:spMkLst>
        </pc:spChg>
        <pc:spChg chg="add mod">
          <ac:chgData name="Pablo Martínez" userId="5cd42595696a5a47" providerId="LiveId" clId="{8CB0C7E3-165C-4C31-8681-B99030C1F856}" dt="2019-10-21T10:30:56.088" v="350" actId="20577"/>
          <ac:spMkLst>
            <pc:docMk/>
            <pc:sldMk cId="1804132392" sldId="274"/>
            <ac:spMk id="8" creationId="{155EA2FC-CBFC-439B-AF3E-012AC1CAB75D}"/>
          </ac:spMkLst>
        </pc:spChg>
        <pc:picChg chg="add mod">
          <ac:chgData name="Pablo Martínez" userId="5cd42595696a5a47" providerId="LiveId" clId="{8CB0C7E3-165C-4C31-8681-B99030C1F856}" dt="2019-10-21T10:29:33.031" v="229" actId="1076"/>
          <ac:picMkLst>
            <pc:docMk/>
            <pc:sldMk cId="1804132392" sldId="274"/>
            <ac:picMk id="6" creationId="{CD90B7AD-EB27-4E6B-BCB5-3C0D43DF2AEC}"/>
          </ac:picMkLst>
        </pc:picChg>
      </pc:sldChg>
      <pc:sldChg chg="addSp delSp modSp add">
        <pc:chgData name="Pablo Martínez" userId="5cd42595696a5a47" providerId="LiveId" clId="{8CB0C7E3-165C-4C31-8681-B99030C1F856}" dt="2019-10-21T10:32:32.935" v="417" actId="1076"/>
        <pc:sldMkLst>
          <pc:docMk/>
          <pc:sldMk cId="3251463839" sldId="275"/>
        </pc:sldMkLst>
        <pc:spChg chg="del">
          <ac:chgData name="Pablo Martínez" userId="5cd42595696a5a47" providerId="LiveId" clId="{8CB0C7E3-165C-4C31-8681-B99030C1F856}" dt="2019-10-21T10:31:22.608" v="352" actId="478"/>
          <ac:spMkLst>
            <pc:docMk/>
            <pc:sldMk cId="3251463839" sldId="275"/>
            <ac:spMk id="2" creationId="{231026E4-CB1B-483B-84AD-0412566DBD46}"/>
          </ac:spMkLst>
        </pc:spChg>
        <pc:spChg chg="del">
          <ac:chgData name="Pablo Martínez" userId="5cd42595696a5a47" providerId="LiveId" clId="{8CB0C7E3-165C-4C31-8681-B99030C1F856}" dt="2019-10-21T10:31:24.249" v="354" actId="478"/>
          <ac:spMkLst>
            <pc:docMk/>
            <pc:sldMk cId="3251463839" sldId="275"/>
            <ac:spMk id="3" creationId="{907EA09D-430B-4CBD-95DC-31881583BFCE}"/>
          </ac:spMkLst>
        </pc:spChg>
        <pc:spChg chg="del">
          <ac:chgData name="Pablo Martínez" userId="5cd42595696a5a47" providerId="LiveId" clId="{8CB0C7E3-165C-4C31-8681-B99030C1F856}" dt="2019-10-21T10:31:23.328" v="353" actId="478"/>
          <ac:spMkLst>
            <pc:docMk/>
            <pc:sldMk cId="3251463839" sldId="275"/>
            <ac:spMk id="4" creationId="{DA4C1357-5BA8-46FF-BC63-2BEB5D2D0AAD}"/>
          </ac:spMkLst>
        </pc:spChg>
        <pc:spChg chg="add mod">
          <ac:chgData name="Pablo Martínez" userId="5cd42595696a5a47" providerId="LiveId" clId="{8CB0C7E3-165C-4C31-8681-B99030C1F856}" dt="2019-10-21T10:32:22.425" v="416" actId="14100"/>
          <ac:spMkLst>
            <pc:docMk/>
            <pc:sldMk cId="3251463839" sldId="275"/>
            <ac:spMk id="7" creationId="{BE1AE3E3-ECA3-41FB-AA3B-855744A74EFC}"/>
          </ac:spMkLst>
        </pc:spChg>
        <pc:spChg chg="add mod">
          <ac:chgData name="Pablo Martínez" userId="5cd42595696a5a47" providerId="LiveId" clId="{8CB0C7E3-165C-4C31-8681-B99030C1F856}" dt="2019-10-21T10:32:32.935" v="417" actId="1076"/>
          <ac:spMkLst>
            <pc:docMk/>
            <pc:sldMk cId="3251463839" sldId="275"/>
            <ac:spMk id="8" creationId="{4B570FF4-7857-49B3-8F70-14168C12D204}"/>
          </ac:spMkLst>
        </pc:spChg>
        <pc:picChg chg="add mod">
          <ac:chgData name="Pablo Martínez" userId="5cd42595696a5a47" providerId="LiveId" clId="{8CB0C7E3-165C-4C31-8681-B99030C1F856}" dt="2019-10-21T10:31:37.590" v="361" actId="1076"/>
          <ac:picMkLst>
            <pc:docMk/>
            <pc:sldMk cId="3251463839" sldId="275"/>
            <ac:picMk id="6" creationId="{25A59EA3-159D-4C5E-978D-BF97FAD19794}"/>
          </ac:picMkLst>
        </pc:picChg>
      </pc:sldChg>
      <pc:sldChg chg="addSp delSp modSp add">
        <pc:chgData name="Pablo Martínez" userId="5cd42595696a5a47" providerId="LiveId" clId="{8CB0C7E3-165C-4C31-8681-B99030C1F856}" dt="2019-10-21T10:33:38.621" v="426" actId="1076"/>
        <pc:sldMkLst>
          <pc:docMk/>
          <pc:sldMk cId="1987679859" sldId="276"/>
        </pc:sldMkLst>
        <pc:spChg chg="del">
          <ac:chgData name="Pablo Martínez" userId="5cd42595696a5a47" providerId="LiveId" clId="{8CB0C7E3-165C-4C31-8681-B99030C1F856}" dt="2019-10-21T10:33:29.320" v="419" actId="478"/>
          <ac:spMkLst>
            <pc:docMk/>
            <pc:sldMk cId="1987679859" sldId="276"/>
            <ac:spMk id="2" creationId="{0EB4CC1B-CA2A-4B53-B22C-E9186502962D}"/>
          </ac:spMkLst>
        </pc:spChg>
        <pc:spChg chg="del">
          <ac:chgData name="Pablo Martínez" userId="5cd42595696a5a47" providerId="LiveId" clId="{8CB0C7E3-165C-4C31-8681-B99030C1F856}" dt="2019-10-21T10:33:30.992" v="421" actId="478"/>
          <ac:spMkLst>
            <pc:docMk/>
            <pc:sldMk cId="1987679859" sldId="276"/>
            <ac:spMk id="3" creationId="{753CEAC0-9E77-415C-B9C8-42474A954804}"/>
          </ac:spMkLst>
        </pc:spChg>
        <pc:spChg chg="del">
          <ac:chgData name="Pablo Martínez" userId="5cd42595696a5a47" providerId="LiveId" clId="{8CB0C7E3-165C-4C31-8681-B99030C1F856}" dt="2019-10-21T10:33:30.113" v="420" actId="478"/>
          <ac:spMkLst>
            <pc:docMk/>
            <pc:sldMk cId="1987679859" sldId="276"/>
            <ac:spMk id="4" creationId="{81CDA60A-66B5-4D88-86C9-FAE110007F7F}"/>
          </ac:spMkLst>
        </pc:spChg>
        <pc:picChg chg="add mod">
          <ac:chgData name="Pablo Martínez" userId="5cd42595696a5a47" providerId="LiveId" clId="{8CB0C7E3-165C-4C31-8681-B99030C1F856}" dt="2019-10-21T10:33:38.621" v="426" actId="1076"/>
          <ac:picMkLst>
            <pc:docMk/>
            <pc:sldMk cId="1987679859" sldId="276"/>
            <ac:picMk id="5" creationId="{F0068AD4-E1FA-4AD9-8499-31B2FF5207BB}"/>
          </ac:picMkLst>
        </pc:picChg>
      </pc:sldChg>
      <pc:sldChg chg="addSp delSp modSp add modAnim">
        <pc:chgData name="Pablo Martínez" userId="5cd42595696a5a47" providerId="LiveId" clId="{8CB0C7E3-165C-4C31-8681-B99030C1F856}" dt="2019-10-21T10:48:35.168" v="1970"/>
        <pc:sldMkLst>
          <pc:docMk/>
          <pc:sldMk cId="2988629117" sldId="277"/>
        </pc:sldMkLst>
        <pc:spChg chg="del">
          <ac:chgData name="Pablo Martínez" userId="5cd42595696a5a47" providerId="LiveId" clId="{8CB0C7E3-165C-4C31-8681-B99030C1F856}" dt="2019-10-21T10:39:40.049" v="428" actId="478"/>
          <ac:spMkLst>
            <pc:docMk/>
            <pc:sldMk cId="2988629117" sldId="277"/>
            <ac:spMk id="2" creationId="{BD8E2F92-1D1A-46E9-B782-BAEDF9B7396F}"/>
          </ac:spMkLst>
        </pc:spChg>
        <pc:spChg chg="del">
          <ac:chgData name="Pablo Martínez" userId="5cd42595696a5a47" providerId="LiveId" clId="{8CB0C7E3-165C-4C31-8681-B99030C1F856}" dt="2019-10-21T10:39:41.799" v="430" actId="478"/>
          <ac:spMkLst>
            <pc:docMk/>
            <pc:sldMk cId="2988629117" sldId="277"/>
            <ac:spMk id="3" creationId="{FF1FF80E-FEED-471E-A15E-A8AC7449DCA5}"/>
          </ac:spMkLst>
        </pc:spChg>
        <pc:spChg chg="del">
          <ac:chgData name="Pablo Martínez" userId="5cd42595696a5a47" providerId="LiveId" clId="{8CB0C7E3-165C-4C31-8681-B99030C1F856}" dt="2019-10-21T10:39:41.024" v="429" actId="478"/>
          <ac:spMkLst>
            <pc:docMk/>
            <pc:sldMk cId="2988629117" sldId="277"/>
            <ac:spMk id="4" creationId="{E7972F63-F120-4A1C-AA78-52D703ADDA1A}"/>
          </ac:spMkLst>
        </pc:spChg>
        <pc:spChg chg="add mod">
          <ac:chgData name="Pablo Martínez" userId="5cd42595696a5a47" providerId="LiveId" clId="{8CB0C7E3-165C-4C31-8681-B99030C1F856}" dt="2019-10-21T10:42:12.153" v="1014" actId="255"/>
          <ac:spMkLst>
            <pc:docMk/>
            <pc:sldMk cId="2988629117" sldId="277"/>
            <ac:spMk id="6" creationId="{2BD77EC8-7170-48EB-A6CD-6DE02160222D}"/>
          </ac:spMkLst>
        </pc:spChg>
        <pc:picChg chg="add mod modCrop">
          <ac:chgData name="Pablo Martínez" userId="5cd42595696a5a47" providerId="LiveId" clId="{8CB0C7E3-165C-4C31-8681-B99030C1F856}" dt="2019-10-21T10:48:33.554" v="1968" actId="1076"/>
          <ac:picMkLst>
            <pc:docMk/>
            <pc:sldMk cId="2988629117" sldId="277"/>
            <ac:picMk id="5" creationId="{EE23A16D-EB97-467D-83D1-08EF3CAB8807}"/>
          </ac:picMkLst>
        </pc:picChg>
        <pc:picChg chg="add mod modCrop">
          <ac:chgData name="Pablo Martínez" userId="5cd42595696a5a47" providerId="LiveId" clId="{8CB0C7E3-165C-4C31-8681-B99030C1F856}" dt="2019-10-21T10:45:49.439" v="1955" actId="1076"/>
          <ac:picMkLst>
            <pc:docMk/>
            <pc:sldMk cId="2988629117" sldId="277"/>
            <ac:picMk id="7" creationId="{6672B68C-58F3-41ED-B616-27F3199FC6BA}"/>
          </ac:picMkLst>
        </pc:picChg>
        <pc:picChg chg="add mod modCrop">
          <ac:chgData name="Pablo Martínez" userId="5cd42595696a5a47" providerId="LiveId" clId="{8CB0C7E3-165C-4C31-8681-B99030C1F856}" dt="2019-10-21T10:45:46.411" v="1953" actId="1076"/>
          <ac:picMkLst>
            <pc:docMk/>
            <pc:sldMk cId="2988629117" sldId="277"/>
            <ac:picMk id="8" creationId="{3EFDB3FA-1D04-4A70-B847-13121AC3324E}"/>
          </ac:picMkLst>
        </pc:picChg>
      </pc:sldChg>
      <pc:sldChg chg="addSp delSp modSp add modAnim">
        <pc:chgData name="Pablo Martínez" userId="5cd42595696a5a47" providerId="LiveId" clId="{8CB0C7E3-165C-4C31-8681-B99030C1F856}" dt="2019-10-21T10:58:31.079" v="2104" actId="20577"/>
        <pc:sldMkLst>
          <pc:docMk/>
          <pc:sldMk cId="304853187" sldId="278"/>
        </pc:sldMkLst>
        <pc:spChg chg="del">
          <ac:chgData name="Pablo Martínez" userId="5cd42595696a5a47" providerId="LiveId" clId="{8CB0C7E3-165C-4C31-8681-B99030C1F856}" dt="2019-10-21T10:58:16.159" v="2087" actId="478"/>
          <ac:spMkLst>
            <pc:docMk/>
            <pc:sldMk cId="304853187" sldId="278"/>
            <ac:spMk id="2" creationId="{4D1012EB-05A9-49EC-A43D-4AC015626C50}"/>
          </ac:spMkLst>
        </pc:spChg>
        <pc:spChg chg="del">
          <ac:chgData name="Pablo Martínez" userId="5cd42595696a5a47" providerId="LiveId" clId="{8CB0C7E3-165C-4C31-8681-B99030C1F856}" dt="2019-10-21T10:58:17.279" v="2088" actId="478"/>
          <ac:spMkLst>
            <pc:docMk/>
            <pc:sldMk cId="304853187" sldId="278"/>
            <ac:spMk id="3" creationId="{2B5103EF-EAF9-435F-9645-ECF99F2B3FCA}"/>
          </ac:spMkLst>
        </pc:spChg>
        <pc:spChg chg="del">
          <ac:chgData name="Pablo Martínez" userId="5cd42595696a5a47" providerId="LiveId" clId="{8CB0C7E3-165C-4C31-8681-B99030C1F856}" dt="2019-10-21T10:58:15.743" v="2086" actId="478"/>
          <ac:spMkLst>
            <pc:docMk/>
            <pc:sldMk cId="304853187" sldId="278"/>
            <ac:spMk id="4" creationId="{DC234765-9ED7-468D-A13D-251C4B668919}"/>
          </ac:spMkLst>
        </pc:spChg>
        <pc:spChg chg="add mod">
          <ac:chgData name="Pablo Martínez" userId="5cd42595696a5a47" providerId="LiveId" clId="{8CB0C7E3-165C-4C31-8681-B99030C1F856}" dt="2019-10-21T10:58:31.079" v="2104" actId="20577"/>
          <ac:spMkLst>
            <pc:docMk/>
            <pc:sldMk cId="304853187" sldId="278"/>
            <ac:spMk id="6" creationId="{2AB92E70-B7F3-4456-895A-BB9A372FF83D}"/>
          </ac:spMkLst>
        </pc:spChg>
        <pc:picChg chg="add mod">
          <ac:chgData name="Pablo Martínez" userId="5cd42595696a5a47" providerId="LiveId" clId="{8CB0C7E3-165C-4C31-8681-B99030C1F856}" dt="2019-10-21T10:58:22.500" v="2091" actId="1076"/>
          <ac:picMkLst>
            <pc:docMk/>
            <pc:sldMk cId="304853187" sldId="278"/>
            <ac:picMk id="5" creationId="{5079A034-120B-4ACE-928F-561C85E1D230}"/>
          </ac:picMkLst>
        </pc:picChg>
      </pc:sldChg>
    </pc:docChg>
  </pc:docChgLst>
  <pc:docChgLst>
    <pc:chgData name="Pablo Martínez" userId="5cd42595696a5a47" providerId="LiveId" clId="{7EE63A22-B6DD-44FC-A91F-32F338E0146B}"/>
    <pc:docChg chg="custSel addSld modSld">
      <pc:chgData name="Pablo Martínez" userId="5cd42595696a5a47" providerId="LiveId" clId="{7EE63A22-B6DD-44FC-A91F-32F338E0146B}" dt="2019-10-20T18:12:44.205" v="24" actId="478"/>
      <pc:docMkLst>
        <pc:docMk/>
      </pc:docMkLst>
      <pc:sldChg chg="addSp delSp modSp modAnim">
        <pc:chgData name="Pablo Martínez" userId="5cd42595696a5a47" providerId="LiveId" clId="{7EE63A22-B6DD-44FC-A91F-32F338E0146B}" dt="2019-10-20T18:12:06.800" v="20"/>
        <pc:sldMkLst>
          <pc:docMk/>
          <pc:sldMk cId="2096058093" sldId="264"/>
        </pc:sldMkLst>
        <pc:spChg chg="del">
          <ac:chgData name="Pablo Martínez" userId="5cd42595696a5a47" providerId="LiveId" clId="{7EE63A22-B6DD-44FC-A91F-32F338E0146B}" dt="2019-10-20T18:08:55.276" v="0" actId="478"/>
          <ac:spMkLst>
            <pc:docMk/>
            <pc:sldMk cId="2096058093" sldId="264"/>
            <ac:spMk id="4" creationId="{BFA84CD9-3A31-4F0B-B796-48EA634E9E4F}"/>
          </ac:spMkLst>
        </pc:spChg>
        <pc:picChg chg="add mod">
          <ac:chgData name="Pablo Martínez" userId="5cd42595696a5a47" providerId="LiveId" clId="{7EE63A22-B6DD-44FC-A91F-32F338E0146B}" dt="2019-10-20T18:11:12.609" v="19" actId="1076"/>
          <ac:picMkLst>
            <pc:docMk/>
            <pc:sldMk cId="2096058093" sldId="264"/>
            <ac:picMk id="3" creationId="{5ABB434F-432D-4841-9DD6-F506199DE420}"/>
          </ac:picMkLst>
        </pc:picChg>
        <pc:picChg chg="add del mod">
          <ac:chgData name="Pablo Martínez" userId="5cd42595696a5a47" providerId="LiveId" clId="{7EE63A22-B6DD-44FC-A91F-32F338E0146B}" dt="2019-10-20T18:10:29.509" v="10" actId="478"/>
          <ac:picMkLst>
            <pc:docMk/>
            <pc:sldMk cId="2096058093" sldId="264"/>
            <ac:picMk id="5" creationId="{A912485C-1368-413E-824D-106F0D3244EB}"/>
          </ac:picMkLst>
        </pc:picChg>
        <pc:picChg chg="add mod">
          <ac:chgData name="Pablo Martínez" userId="5cd42595696a5a47" providerId="LiveId" clId="{7EE63A22-B6DD-44FC-A91F-32F338E0146B}" dt="2019-10-20T18:10:43.276" v="12" actId="1076"/>
          <ac:picMkLst>
            <pc:docMk/>
            <pc:sldMk cId="2096058093" sldId="264"/>
            <ac:picMk id="6" creationId="{2E920254-3443-45EA-8886-9F0C47B6D783}"/>
          </ac:picMkLst>
        </pc:picChg>
        <pc:picChg chg="del">
          <ac:chgData name="Pablo Martínez" userId="5cd42595696a5a47" providerId="LiveId" clId="{7EE63A22-B6DD-44FC-A91F-32F338E0146B}" dt="2019-10-20T18:08:56.654" v="2" actId="478"/>
          <ac:picMkLst>
            <pc:docMk/>
            <pc:sldMk cId="2096058093" sldId="264"/>
            <ac:picMk id="1026" creationId="{02D49EFF-91D0-4B05-A4F0-EA52C726AB4B}"/>
          </ac:picMkLst>
        </pc:picChg>
        <pc:picChg chg="del">
          <ac:chgData name="Pablo Martínez" userId="5cd42595696a5a47" providerId="LiveId" clId="{7EE63A22-B6DD-44FC-A91F-32F338E0146B}" dt="2019-10-20T18:08:56.109" v="1" actId="478"/>
          <ac:picMkLst>
            <pc:docMk/>
            <pc:sldMk cId="2096058093" sldId="264"/>
            <ac:picMk id="1028" creationId="{9183DB05-1E41-4F59-A7AB-81AE0AE839FD}"/>
          </ac:picMkLst>
        </pc:picChg>
      </pc:sldChg>
      <pc:sldChg chg="delSp add">
        <pc:chgData name="Pablo Martínez" userId="5cd42595696a5a47" providerId="LiveId" clId="{7EE63A22-B6DD-44FC-A91F-32F338E0146B}" dt="2019-10-20T18:12:44.205" v="24" actId="478"/>
        <pc:sldMkLst>
          <pc:docMk/>
          <pc:sldMk cId="2648829264" sldId="270"/>
        </pc:sldMkLst>
        <pc:spChg chg="del">
          <ac:chgData name="Pablo Martínez" userId="5cd42595696a5a47" providerId="LiveId" clId="{7EE63A22-B6DD-44FC-A91F-32F338E0146B}" dt="2019-10-20T18:12:42.805" v="23" actId="478"/>
          <ac:spMkLst>
            <pc:docMk/>
            <pc:sldMk cId="2648829264" sldId="270"/>
            <ac:spMk id="2" creationId="{8F9288B6-A6D1-4091-A635-532D22EAB5E7}"/>
          </ac:spMkLst>
        </pc:spChg>
        <pc:spChg chg="del">
          <ac:chgData name="Pablo Martínez" userId="5cd42595696a5a47" providerId="LiveId" clId="{7EE63A22-B6DD-44FC-A91F-32F338E0146B}" dt="2019-10-20T18:12:44.205" v="24" actId="478"/>
          <ac:spMkLst>
            <pc:docMk/>
            <pc:sldMk cId="2648829264" sldId="270"/>
            <ac:spMk id="3" creationId="{DCB293FF-ED95-46D2-AEDF-35A5211B531B}"/>
          </ac:spMkLst>
        </pc:spChg>
        <pc:spChg chg="del">
          <ac:chgData name="Pablo Martínez" userId="5cd42595696a5a47" providerId="LiveId" clId="{7EE63A22-B6DD-44FC-A91F-32F338E0146B}" dt="2019-10-20T18:12:42.301" v="22" actId="478"/>
          <ac:spMkLst>
            <pc:docMk/>
            <pc:sldMk cId="2648829264" sldId="270"/>
            <ac:spMk id="4" creationId="{2166C4D9-1924-4D2D-90E4-69BDB79A2B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4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0.png"/><Relationship Id="rId4" Type="http://schemas.openxmlformats.org/officeDocument/2006/relationships/video" Target="../media/media4.mp4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yagames.itch.io/neon-beat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81F4F-FA1E-4E00-A0F4-BEFB1C735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Neon</a:t>
            </a:r>
            <a:r>
              <a:rPr lang="es-ES" dirty="0"/>
              <a:t> beat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49372C-9951-4BB0-853D-2458E58FD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Juegos para web – Universidad Rey Juan Carlos - </a:t>
            </a:r>
            <a:r>
              <a:rPr lang="es-ES" dirty="0" err="1"/>
              <a:t>NyaGames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16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">
            <a:extLst>
              <a:ext uri="{FF2B5EF4-FFF2-40B4-BE49-F238E27FC236}">
                <a16:creationId xmlns:a16="http://schemas.microsoft.com/office/drawing/2014/main" id="{A6C19635-0A7E-46EA-A39E-2507CFF7A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CB1A35-7E0A-4F10-89A5-5E7927D3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379" y="4991450"/>
            <a:ext cx="6266576" cy="58722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¿Cómo se saca la onda?</a:t>
            </a:r>
          </a:p>
        </p:txBody>
      </p:sp>
    </p:spTree>
    <p:extLst>
      <p:ext uri="{BB962C8B-B14F-4D97-AF65-F5344CB8AC3E}">
        <p14:creationId xmlns:p14="http://schemas.microsoft.com/office/powerpoint/2010/main" val="108110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Espectro Frecuencias">
            <a:hlinkClick r:id="" action="ppaction://media"/>
            <a:extLst>
              <a:ext uri="{FF2B5EF4-FFF2-40B4-BE49-F238E27FC236}">
                <a16:creationId xmlns:a16="http://schemas.microsoft.com/office/drawing/2014/main" id="{5ABB434F-432D-4841-9DD6-F506199DE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9775" y="1572426"/>
            <a:ext cx="17149616" cy="96466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E920254-3443-45EA-8886-9F0C47B6D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" y="2057401"/>
            <a:ext cx="45720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0A427E4-AB04-4F32-8FBB-52AE850F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160" y="1006679"/>
            <a:ext cx="2843049" cy="1332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FBEA82-8C21-47FB-A30C-464AB125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78" y="692492"/>
            <a:ext cx="6095238" cy="54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2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da sin preprocesar">
            <a:hlinkClick r:id="" action="ppaction://media"/>
            <a:extLst>
              <a:ext uri="{FF2B5EF4-FFF2-40B4-BE49-F238E27FC236}">
                <a16:creationId xmlns:a16="http://schemas.microsoft.com/office/drawing/2014/main" id="{5079A034-120B-4ACE-928F-561C85E1D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6446" y="1212254"/>
            <a:ext cx="7479108" cy="48949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B92E70-B7F3-4456-895A-BB9A372FF83D}"/>
              </a:ext>
            </a:extLst>
          </p:cNvPr>
          <p:cNvSpPr txBox="1"/>
          <p:nvPr/>
        </p:nvSpPr>
        <p:spPr>
          <a:xfrm>
            <a:off x="6990460" y="470019"/>
            <a:ext cx="354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PRIMERA ONDA</a:t>
            </a:r>
          </a:p>
        </p:txBody>
      </p:sp>
    </p:spTree>
    <p:extLst>
      <p:ext uri="{BB962C8B-B14F-4D97-AF65-F5344CB8AC3E}">
        <p14:creationId xmlns:p14="http://schemas.microsoft.com/office/powerpoint/2010/main" val="30485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FD2151E-1B95-41E4-BBEA-A3EB30B78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8618">
            <a:off x="-139331" y="22966"/>
            <a:ext cx="5298004" cy="4043887"/>
          </a:xfrm>
          <a:prstGeom prst="rect">
            <a:avLst/>
          </a:prstGeom>
        </p:spPr>
      </p:pic>
      <p:pic>
        <p:nvPicPr>
          <p:cNvPr id="15" name="Imagen 1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8BAD44E-E219-49BB-8CCE-95EF7384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3629759" y="2747342"/>
            <a:ext cx="6959101" cy="361582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072DDF3-FFEF-4547-A154-C5CABE32C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0439">
            <a:off x="6930666" y="102329"/>
            <a:ext cx="5488563" cy="330109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8607BBA-256F-41CE-AF16-EA483E8EF59E}"/>
              </a:ext>
            </a:extLst>
          </p:cNvPr>
          <p:cNvSpPr txBox="1"/>
          <p:nvPr/>
        </p:nvSpPr>
        <p:spPr>
          <a:xfrm>
            <a:off x="9164919" y="6337871"/>
            <a:ext cx="32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AUDIO CONTEXT HTML</a:t>
            </a:r>
          </a:p>
        </p:txBody>
      </p:sp>
      <p:pic>
        <p:nvPicPr>
          <p:cNvPr id="22" name="Imagen 21" descr="Imagen que contiene collar&#10;&#10;Descripción generada automáticamente">
            <a:extLst>
              <a:ext uri="{FF2B5EF4-FFF2-40B4-BE49-F238E27FC236}">
                <a16:creationId xmlns:a16="http://schemas.microsoft.com/office/drawing/2014/main" id="{6C4DE570-9F24-49EA-B7B0-56C1372B3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41857">
            <a:off x="7453598" y="3550915"/>
            <a:ext cx="4999423" cy="1646606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A5D06A9-137D-4140-9C7B-D1DFF116C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5964">
            <a:off x="-308270" y="3336380"/>
            <a:ext cx="5343525" cy="3914775"/>
          </a:xfrm>
          <a:prstGeom prst="rect">
            <a:avLst/>
          </a:prstGeom>
        </p:spPr>
      </p:pic>
      <p:pic>
        <p:nvPicPr>
          <p:cNvPr id="20" name="Imagen 19" descr="Imagen que contiene ipod, monitor, computadora, pantalla&#10;&#10;Descripción generada automáticamente">
            <a:extLst>
              <a:ext uri="{FF2B5EF4-FFF2-40B4-BE49-F238E27FC236}">
                <a16:creationId xmlns:a16="http://schemas.microsoft.com/office/drawing/2014/main" id="{78960EF8-3FE9-4232-859B-DE72719EC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02897">
            <a:off x="3964582" y="508371"/>
            <a:ext cx="4161905" cy="2800000"/>
          </a:xfrm>
          <a:prstGeom prst="rect">
            <a:avLst/>
          </a:prstGeom>
        </p:spPr>
      </p:pic>
      <p:pic>
        <p:nvPicPr>
          <p:cNvPr id="3" name="Imagen 2" descr="Imagen que contiene captura de pantalla, dibujo&#10;&#10;Descripción generada automáticamente">
            <a:extLst>
              <a:ext uri="{FF2B5EF4-FFF2-40B4-BE49-F238E27FC236}">
                <a16:creationId xmlns:a16="http://schemas.microsoft.com/office/drawing/2014/main" id="{D0F4E523-903D-4B9E-A73F-1E1A5C419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2971" y="2816233"/>
            <a:ext cx="29051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1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5A59EA3-159D-4C5E-978D-BF97FAD1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1667971"/>
            <a:ext cx="6139542" cy="47630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E1AE3E3-ECA3-41FB-AA3B-855744A74EFC}"/>
              </a:ext>
            </a:extLst>
          </p:cNvPr>
          <p:cNvSpPr txBox="1"/>
          <p:nvPr/>
        </p:nvSpPr>
        <p:spPr>
          <a:xfrm>
            <a:off x="1059024" y="1567280"/>
            <a:ext cx="311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Espectrograma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570FF4-7857-49B3-8F70-14168C12D204}"/>
              </a:ext>
            </a:extLst>
          </p:cNvPr>
          <p:cNvSpPr txBox="1"/>
          <p:nvPr/>
        </p:nvSpPr>
        <p:spPr>
          <a:xfrm>
            <a:off x="1059024" y="3105834"/>
            <a:ext cx="335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Frecuencia, amplitud y tiempo</a:t>
            </a:r>
          </a:p>
        </p:txBody>
      </p:sp>
    </p:spTree>
    <p:extLst>
      <p:ext uri="{BB962C8B-B14F-4D97-AF65-F5344CB8AC3E}">
        <p14:creationId xmlns:p14="http://schemas.microsoft.com/office/powerpoint/2010/main" val="325146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antalla de una computadora&#10;&#10;Descripción generada automáticamente">
            <a:extLst>
              <a:ext uri="{FF2B5EF4-FFF2-40B4-BE49-F238E27FC236}">
                <a16:creationId xmlns:a16="http://schemas.microsoft.com/office/drawing/2014/main" id="{0B5C0DBA-F994-45DB-80D2-C342059E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88" y="755780"/>
            <a:ext cx="10168296" cy="57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08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90B7AD-EB27-4E6B-BCB5-3C0D43DF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78" y="1479129"/>
            <a:ext cx="5395822" cy="48449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2C59988-BA28-40E5-ACB6-924318651A34}"/>
              </a:ext>
            </a:extLst>
          </p:cNvPr>
          <p:cNvSpPr txBox="1"/>
          <p:nvPr/>
        </p:nvSpPr>
        <p:spPr>
          <a:xfrm>
            <a:off x="7324530" y="1109797"/>
            <a:ext cx="382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PUNTOS DE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5EA2FC-CBFC-439B-AF3E-012AC1CAB75D}"/>
              </a:ext>
            </a:extLst>
          </p:cNvPr>
          <p:cNvSpPr txBox="1"/>
          <p:nvPr/>
        </p:nvSpPr>
        <p:spPr>
          <a:xfrm>
            <a:off x="6839339" y="1791478"/>
            <a:ext cx="496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 -&gt; Altura con el siguiente máximo local</a:t>
            </a:r>
          </a:p>
          <a:p>
            <a:endParaRPr lang="es-ES" dirty="0"/>
          </a:p>
          <a:p>
            <a:r>
              <a:rPr lang="es-ES" dirty="0"/>
              <a:t>x -&gt; Distancia con el mínimo anterior</a:t>
            </a:r>
          </a:p>
        </p:txBody>
      </p:sp>
    </p:spTree>
    <p:extLst>
      <p:ext uri="{BB962C8B-B14F-4D97-AF65-F5344CB8AC3E}">
        <p14:creationId xmlns:p14="http://schemas.microsoft.com/office/powerpoint/2010/main" val="1804132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F0068AD4-E1FA-4AD9-8499-31B2FF52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582" y="1003041"/>
            <a:ext cx="9194836" cy="485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7679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acil_Trim">
            <a:hlinkClick r:id="" action="ppaction://media"/>
            <a:extLst>
              <a:ext uri="{FF2B5EF4-FFF2-40B4-BE49-F238E27FC236}">
                <a16:creationId xmlns:a16="http://schemas.microsoft.com/office/drawing/2014/main" id="{EE23A16D-EB97-467D-83D1-08EF3CAB88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lum/>
          </a:blip>
          <a:srcRect l="21027" t="16265" r="21160" b="25471"/>
          <a:stretch/>
        </p:blipFill>
        <p:spPr>
          <a:xfrm>
            <a:off x="363307" y="1451904"/>
            <a:ext cx="4571260" cy="25888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D77EC8-7170-48EB-A6CD-6DE02160222D}"/>
              </a:ext>
            </a:extLst>
          </p:cNvPr>
          <p:cNvSpPr txBox="1"/>
          <p:nvPr/>
        </p:nvSpPr>
        <p:spPr>
          <a:xfrm>
            <a:off x="5094514" y="679188"/>
            <a:ext cx="475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DIFICULTADES</a:t>
            </a:r>
          </a:p>
        </p:txBody>
      </p:sp>
      <p:pic>
        <p:nvPicPr>
          <p:cNvPr id="7" name="Normal_Trim">
            <a:hlinkClick r:id="" action="ppaction://media"/>
            <a:extLst>
              <a:ext uri="{FF2B5EF4-FFF2-40B4-BE49-F238E27FC236}">
                <a16:creationId xmlns:a16="http://schemas.microsoft.com/office/drawing/2014/main" id="{6672B68C-58F3-41ED-B616-27F3199FC6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0942" t="16283" r="21179" b="25451"/>
          <a:stretch/>
        </p:blipFill>
        <p:spPr>
          <a:xfrm>
            <a:off x="6916192" y="1451903"/>
            <a:ext cx="4571261" cy="2588826"/>
          </a:xfrm>
          <a:prstGeom prst="rect">
            <a:avLst/>
          </a:prstGeom>
        </p:spPr>
      </p:pic>
      <p:pic>
        <p:nvPicPr>
          <p:cNvPr id="8" name="Dificil_Trim">
            <a:hlinkClick r:id="" action="ppaction://media"/>
            <a:extLst>
              <a:ext uri="{FF2B5EF4-FFF2-40B4-BE49-F238E27FC236}">
                <a16:creationId xmlns:a16="http://schemas.microsoft.com/office/drawing/2014/main" id="{3EFDB3FA-1D04-4A70-B847-13121AC3324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20964" t="16278" r="21146" b="25984"/>
          <a:stretch/>
        </p:blipFill>
        <p:spPr>
          <a:xfrm>
            <a:off x="3076090" y="3802303"/>
            <a:ext cx="5278702" cy="29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2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B0C6B-611E-4567-B0DE-82F5BAB5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nyagames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CE954E-6F91-4F7B-A30A-6B7F60A2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Somos un estudio de desarrollo de videojuegos indies creado por estudiantes de videojuegos de la URJC.</a:t>
            </a:r>
          </a:p>
          <a:p>
            <a:r>
              <a:rPr lang="es-ES" dirty="0"/>
              <a:t>Nuestros excelentísimos miembros son:</a:t>
            </a:r>
          </a:p>
          <a:p>
            <a:pPr lvl="1"/>
            <a:r>
              <a:rPr lang="es-ES" dirty="0"/>
              <a:t>Diego Sánchez Ramírez</a:t>
            </a:r>
          </a:p>
          <a:p>
            <a:pPr lvl="1"/>
            <a:r>
              <a:rPr lang="es-ES" dirty="0"/>
              <a:t>Daniel Dávila Pérez</a:t>
            </a:r>
          </a:p>
          <a:p>
            <a:pPr lvl="1"/>
            <a:r>
              <a:rPr lang="es-ES" dirty="0"/>
              <a:t>Pablo Martínez Domingo</a:t>
            </a:r>
          </a:p>
          <a:p>
            <a:pPr lvl="1"/>
            <a:r>
              <a:rPr lang="es-ES" dirty="0"/>
              <a:t>Jaime Rodríguez Aguado</a:t>
            </a:r>
          </a:p>
          <a:p>
            <a:pPr lvl="1"/>
            <a:r>
              <a:rPr lang="es-ES" dirty="0"/>
              <a:t>Jaime </a:t>
            </a:r>
            <a:r>
              <a:rPr lang="es-ES" dirty="0" err="1"/>
              <a:t>Bárzano</a:t>
            </a:r>
            <a:r>
              <a:rPr lang="es-ES" dirty="0"/>
              <a:t> Enrique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7EEDFD-9A36-45C8-93DB-E248D5AA9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¿Quiénes somos?</a:t>
            </a:r>
          </a:p>
        </p:txBody>
      </p:sp>
    </p:spTree>
    <p:extLst>
      <p:ext uri="{BB962C8B-B14F-4D97-AF65-F5344CB8AC3E}">
        <p14:creationId xmlns:p14="http://schemas.microsoft.com/office/powerpoint/2010/main" val="368961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Objetivo</a:t>
            </a:r>
            <a:r>
              <a:rPr lang="en-US" dirty="0"/>
              <a:t> : </a:t>
            </a:r>
            <a:r>
              <a:rPr lang="en-US" dirty="0" err="1"/>
              <a:t>Acabar</a:t>
            </a:r>
            <a:r>
              <a:rPr lang="en-US" dirty="0"/>
              <a:t> la </a:t>
            </a:r>
            <a:r>
              <a:rPr lang="en-US" dirty="0" err="1"/>
              <a:t>canción</a:t>
            </a:r>
            <a:r>
              <a:rPr lang="en-US" dirty="0"/>
              <a:t> con la mayor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puntos</a:t>
            </a:r>
            <a:r>
              <a:rPr lang="en-US" dirty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Notas</a:t>
            </a:r>
            <a:r>
              <a:rPr lang="en-US" dirty="0"/>
              <a:t>: Al </a:t>
            </a:r>
            <a:r>
              <a:rPr lang="en-US" dirty="0" err="1"/>
              <a:t>acertarlas</a:t>
            </a:r>
            <a:r>
              <a:rPr lang="en-US" dirty="0"/>
              <a:t> se </a:t>
            </a:r>
            <a:r>
              <a:rPr lang="en-US" dirty="0" err="1"/>
              <a:t>ganan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(100,200 o 300). La </a:t>
            </a:r>
            <a:r>
              <a:rPr lang="en-US" dirty="0" err="1"/>
              <a:t>máxima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se </a:t>
            </a:r>
            <a:r>
              <a:rPr lang="en-US" dirty="0" err="1"/>
              <a:t>conseguirá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círculo</a:t>
            </a:r>
            <a:r>
              <a:rPr lang="en-US" dirty="0"/>
              <a:t> </a:t>
            </a:r>
            <a:r>
              <a:rPr lang="en-US" dirty="0" err="1"/>
              <a:t>blanco</a:t>
            </a:r>
            <a:r>
              <a:rPr lang="en-US" dirty="0"/>
              <a:t> </a:t>
            </a:r>
            <a:r>
              <a:rPr lang="en-US" dirty="0" err="1"/>
              <a:t>encaje</a:t>
            </a:r>
            <a:r>
              <a:rPr lang="en-US" dirty="0"/>
              <a:t> con el </a:t>
            </a:r>
            <a:r>
              <a:rPr lang="en-US" dirty="0" err="1"/>
              <a:t>jugador</a:t>
            </a:r>
            <a:r>
              <a:rPr lang="en-US" dirty="0"/>
              <a:t>. Si un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 sin </a:t>
            </a:r>
            <a:r>
              <a:rPr lang="en-US" dirty="0" err="1"/>
              <a:t>pulsarla</a:t>
            </a:r>
            <a:r>
              <a:rPr lang="en-US" dirty="0"/>
              <a:t>, la </a:t>
            </a:r>
            <a:r>
              <a:rPr lang="en-US" dirty="0" err="1"/>
              <a:t>falla</a:t>
            </a:r>
            <a:r>
              <a:rPr lang="en-US" dirty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Vida: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periódicamente</a:t>
            </a:r>
            <a:r>
              <a:rPr lang="en-US" dirty="0"/>
              <a:t> y al </a:t>
            </a:r>
            <a:r>
              <a:rPr lang="en-US" dirty="0" err="1"/>
              <a:t>fallar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nota. Se </a:t>
            </a:r>
            <a:r>
              <a:rPr lang="en-US" dirty="0" err="1"/>
              <a:t>recupera</a:t>
            </a:r>
            <a:r>
              <a:rPr lang="en-US" dirty="0"/>
              <a:t> </a:t>
            </a:r>
            <a:r>
              <a:rPr lang="en-US" dirty="0" err="1"/>
              <a:t>acertando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Combo: </a:t>
            </a:r>
            <a:r>
              <a:rPr lang="en-US" dirty="0" err="1"/>
              <a:t>Multiplica</a:t>
            </a:r>
            <a:r>
              <a:rPr lang="en-US" dirty="0"/>
              <a:t> la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</a:t>
            </a:r>
            <a:r>
              <a:rPr lang="en-US" dirty="0" err="1"/>
              <a:t>obtenida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10" y="549511"/>
            <a:ext cx="2343658" cy="30157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3765942"/>
            <a:ext cx="2213700" cy="28899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18" y="3784973"/>
            <a:ext cx="2248158" cy="28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6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29737-8C74-4D6C-B893-EA9BB61A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B205AE-43CF-4D08-9E2E-2371456D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9D93A-4C12-4309-988D-CC3E1CDD8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De cara a monetizar </a:t>
            </a:r>
            <a:r>
              <a:rPr lang="es-ES" dirty="0" err="1"/>
              <a:t>Neon</a:t>
            </a:r>
            <a:r>
              <a:rPr lang="es-ES" dirty="0"/>
              <a:t> Beat y hacer carrera de ello, se busca crear fidelización y una relación cercana con el jugador.</a:t>
            </a:r>
          </a:p>
          <a:p>
            <a:r>
              <a:rPr lang="es-ES" dirty="0"/>
              <a:t>Basándose en un esquema “</a:t>
            </a:r>
            <a:r>
              <a:rPr lang="es-ES" dirty="0" err="1"/>
              <a:t>freemium</a:t>
            </a:r>
            <a:r>
              <a:rPr lang="es-ES" dirty="0"/>
              <a:t>”, el juego base consiste en unas cuantas canciones predefinidas que se podrán jugar cuantas veces se quiera.</a:t>
            </a:r>
          </a:p>
          <a:p>
            <a:r>
              <a:rPr lang="es-ES" dirty="0"/>
              <a:t>Para optar al producto completo, es decir, poder meter tus propias canciones habrá que pagar una pequeña cantidad.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CEF239-1FB7-4FD6-A9D8-61235D245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1935" y="1028432"/>
            <a:ext cx="4897912" cy="4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2BAAA-7C20-433D-A61F-3E304B53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27EB3-29A5-465E-86C6-579F1264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E37B7A-1A6D-471A-A808-127394FF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Se busca fidelizar a un usuario que busca entretener los ratos muertos que dan por ejemplo viajar en transporte publico.</a:t>
            </a:r>
          </a:p>
          <a:p>
            <a:r>
              <a:rPr lang="es-ES" dirty="0"/>
              <a:t>Las partidas en </a:t>
            </a:r>
            <a:r>
              <a:rPr lang="es-ES" dirty="0" err="1"/>
              <a:t>Neon</a:t>
            </a:r>
            <a:r>
              <a:rPr lang="es-ES" dirty="0"/>
              <a:t> Beat siempre serán cortas y con recompensa inmediata.</a:t>
            </a:r>
          </a:p>
        </p:txBody>
      </p:sp>
      <p:pic>
        <p:nvPicPr>
          <p:cNvPr id="2050" name="Picture 2" descr="Resultado de imagen de metro madrid">
            <a:extLst>
              <a:ext uri="{FF2B5EF4-FFF2-40B4-BE49-F238E27FC236}">
                <a16:creationId xmlns:a16="http://schemas.microsoft.com/office/drawing/2014/main" id="{022253AA-CE08-4848-9CD5-7CAEECB7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82" y="733059"/>
            <a:ext cx="4689594" cy="26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ercanias renfe">
            <a:extLst>
              <a:ext uri="{FF2B5EF4-FFF2-40B4-BE49-F238E27FC236}">
                <a16:creationId xmlns:a16="http://schemas.microsoft.com/office/drawing/2014/main" id="{BF3BFEBA-C361-4BA2-9439-4AED7989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91" y="3363302"/>
            <a:ext cx="5077409" cy="28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04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1EADB27-AAA5-48C1-8E8A-C22335BF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51877"/>
            <a:ext cx="5813778" cy="45138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71E468-DCF5-4298-900F-BE61E3D8B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490621"/>
            <a:ext cx="9448800" cy="1825096"/>
          </a:xfrm>
        </p:spPr>
        <p:txBody>
          <a:bodyPr/>
          <a:lstStyle/>
          <a:p>
            <a:pPr algn="ctr"/>
            <a:r>
              <a:rPr lang="es-ES" dirty="0"/>
              <a:t>¿preguntas?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FDB051-3E13-4F32-A181-967CFBB79644}"/>
              </a:ext>
            </a:extLst>
          </p:cNvPr>
          <p:cNvSpPr txBox="1"/>
          <p:nvPr/>
        </p:nvSpPr>
        <p:spPr>
          <a:xfrm>
            <a:off x="-1085081" y="1908256"/>
            <a:ext cx="8251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PUEDES JUGAR AHORA EN:</a:t>
            </a:r>
          </a:p>
          <a:p>
            <a:pPr algn="ctr"/>
            <a:endParaRPr lang="es-ES" dirty="0"/>
          </a:p>
          <a:p>
            <a:pPr algn="ctr"/>
            <a:r>
              <a:rPr lang="es-ES" dirty="0">
                <a:hlinkClick r:id="rId3"/>
              </a:rPr>
              <a:t>https://nyagames.itch.io/neon-beat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O buscando </a:t>
            </a:r>
            <a:r>
              <a:rPr lang="es-ES" dirty="0" err="1"/>
              <a:t>Neon</a:t>
            </a:r>
            <a:r>
              <a:rPr lang="es-ES" dirty="0"/>
              <a:t> Beat en itch.io</a:t>
            </a:r>
          </a:p>
        </p:txBody>
      </p:sp>
    </p:spTree>
    <p:extLst>
      <p:ext uri="{BB962C8B-B14F-4D97-AF65-F5344CB8AC3E}">
        <p14:creationId xmlns:p14="http://schemas.microsoft.com/office/powerpoint/2010/main" val="150976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21E14-9F58-40E7-9D3F-1B5F5E43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7200" dirty="0"/>
              <a:t>¡Voluntarios!</a:t>
            </a:r>
          </a:p>
        </p:txBody>
      </p:sp>
    </p:spTree>
    <p:extLst>
      <p:ext uri="{BB962C8B-B14F-4D97-AF65-F5344CB8AC3E}">
        <p14:creationId xmlns:p14="http://schemas.microsoft.com/office/powerpoint/2010/main" val="174607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navegador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busca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cualquier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persona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canción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generado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Neon Beat.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Más que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una “”””””””””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”””””””””””.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78504A2D-00F6-40D5-ACD7-FC9ABF8E0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792" r="21025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  <a:endParaRPr lang="en-US" sz="4000" kern="1200" cap="all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juego de ritmo que apuesta por un aspect visual muy concreto.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crearlo, nos hemos basado en juegos como Tetris Effect o Beat Saber.</a:t>
            </a: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40" y="764373"/>
            <a:ext cx="538562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arquitectura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https://user-images.githubusercontent.com/43405226/66843271-d3c63700-ef6c-11e9-95f6-e0547431c10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5691" y="2306377"/>
            <a:ext cx="6502786" cy="3657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605" y="2183024"/>
            <a:ext cx="6455279" cy="363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6476" y="947111"/>
            <a:ext cx="4275438" cy="23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4d064d3a-37eb-4d2b-95ad-c5feaabec45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1188" y="3641124"/>
            <a:ext cx="4283677" cy="2409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65" y="2068050"/>
            <a:ext cx="6586151" cy="34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C:\Users\W10\Desktop\Jaime\4ºDDV\Web\Neon Beat\NeonBeat\Acierto\0000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2308" y="345989"/>
            <a:ext cx="2157456" cy="2157456"/>
          </a:xfrm>
          <a:prstGeom prst="rect">
            <a:avLst/>
          </a:prstGeom>
          <a:noFill/>
        </p:spPr>
      </p:pic>
      <p:pic>
        <p:nvPicPr>
          <p:cNvPr id="2054" name="Picture 6" descr="C:\Users\W10\Desktop\Jaime\4ºDDV\Web\Neon Beat\NeonBeat\Fallo2\0000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72957" y="560431"/>
            <a:ext cx="1911735" cy="1911736"/>
          </a:xfrm>
          <a:prstGeom prst="rect">
            <a:avLst/>
          </a:prstGeom>
          <a:noFill/>
        </p:spPr>
      </p:pic>
      <p:pic>
        <p:nvPicPr>
          <p:cNvPr id="2055" name="Picture 7" descr="C:\Users\W10\Desktop\Jaime\4ºDDV\Web\Neon Beat\NeonBeat\100\0000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97032" y="2014526"/>
            <a:ext cx="1839877" cy="1839877"/>
          </a:xfrm>
          <a:prstGeom prst="rect">
            <a:avLst/>
          </a:prstGeom>
          <a:noFill/>
        </p:spPr>
      </p:pic>
      <p:pic>
        <p:nvPicPr>
          <p:cNvPr id="2056" name="Picture 8" descr="C:\Users\W10\Desktop\Jaime\4ºDDV\Web\Neon Beat\NeonBeat\200\00008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09228" y="2137415"/>
            <a:ext cx="1651175" cy="1651175"/>
          </a:xfrm>
          <a:prstGeom prst="rect">
            <a:avLst/>
          </a:prstGeom>
          <a:noFill/>
        </p:spPr>
      </p:pic>
      <p:pic>
        <p:nvPicPr>
          <p:cNvPr id="2057" name="Picture 9" descr="C:\Users\W10\Desktop\Jaime\4ºDDV\Web\Neon Beat\NeonBeat\300\0000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53626" y="2004968"/>
            <a:ext cx="1928419" cy="1928419"/>
          </a:xfrm>
          <a:prstGeom prst="rect">
            <a:avLst/>
          </a:prstGeom>
          <a:noFill/>
        </p:spPr>
      </p:pic>
      <p:pic>
        <p:nvPicPr>
          <p:cNvPr id="2058" name="Picture 10" descr="C:\Users\W10\Desktop\Jaime\4ºDDV\Web\Neon Beat\NeonBeat\NuevasParticulillas\00044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41788" y="5156887"/>
            <a:ext cx="2811545" cy="1581494"/>
          </a:xfrm>
          <a:prstGeom prst="rect">
            <a:avLst/>
          </a:prstGeom>
          <a:noFill/>
        </p:spPr>
      </p:pic>
      <p:pic>
        <p:nvPicPr>
          <p:cNvPr id="2059" name="Picture 11" descr="C:\Users\W10\Desktop\Jaime\4ºDDV\Web\Neon Beat\NeonBeat\Cerrandose\00000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95574" y="4378447"/>
            <a:ext cx="548415" cy="548415"/>
          </a:xfrm>
          <a:prstGeom prst="rect">
            <a:avLst/>
          </a:prstGeom>
          <a:noFill/>
        </p:spPr>
      </p:pic>
      <p:pic>
        <p:nvPicPr>
          <p:cNvPr id="2062" name="Picture 14" descr="C:\Users\W10\Desktop\esferaPequena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55869" y="4200843"/>
            <a:ext cx="940767" cy="894063"/>
          </a:xfrm>
          <a:prstGeom prst="rect">
            <a:avLst/>
          </a:prstGeom>
          <a:noFill/>
        </p:spPr>
      </p:pic>
      <p:pic>
        <p:nvPicPr>
          <p:cNvPr id="2063" name="Picture 15" descr="C:\Users\W10\Desktop\onda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959063" y="4319120"/>
            <a:ext cx="1678177" cy="768556"/>
          </a:xfrm>
          <a:prstGeom prst="rect">
            <a:avLst/>
          </a:prstGeom>
          <a:noFill/>
        </p:spPr>
      </p:pic>
      <p:pic>
        <p:nvPicPr>
          <p:cNvPr id="2064" name="Picture 16" descr="C:\Users\W10\Desktop\carga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18730" y="5826957"/>
            <a:ext cx="1115669" cy="510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3869" y="2437310"/>
            <a:ext cx="5950785" cy="334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962" y="2512541"/>
            <a:ext cx="5533238" cy="311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382</Words>
  <Application>Microsoft Office PowerPoint</Application>
  <PresentationFormat>Panorámica</PresentationFormat>
  <Paragraphs>54</Paragraphs>
  <Slides>23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6" baseType="lpstr">
      <vt:lpstr>Arial</vt:lpstr>
      <vt:lpstr>Century Gothic</vt:lpstr>
      <vt:lpstr>Estela de condensación</vt:lpstr>
      <vt:lpstr>Neon beat</vt:lpstr>
      <vt:lpstr>nyagames</vt:lpstr>
      <vt:lpstr>¡Voluntarios!</vt:lpstr>
      <vt:lpstr>Neon beat</vt:lpstr>
      <vt:lpstr>Neon beat</vt:lpstr>
      <vt:lpstr>arquitectura</vt:lpstr>
      <vt:lpstr>Apartado visual</vt:lpstr>
      <vt:lpstr>Apartado visual</vt:lpstr>
      <vt:lpstr>Apartado visual</vt:lpstr>
      <vt:lpstr>¿Cómo se saca la onda?</vt:lpstr>
      <vt:lpstr>onda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gameplay</vt:lpstr>
      <vt:lpstr>Modelo de negocio</vt:lpstr>
      <vt:lpstr>Tipo de usuario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beat</dc:title>
  <dc:creator>Diego Sánchez Ramírez</dc:creator>
  <cp:lastModifiedBy>Pablo Martinez Domingo</cp:lastModifiedBy>
  <cp:revision>21</cp:revision>
  <dcterms:created xsi:type="dcterms:W3CDTF">2019-10-18T15:53:33Z</dcterms:created>
  <dcterms:modified xsi:type="dcterms:W3CDTF">2019-10-21T11:00:05Z</dcterms:modified>
</cp:coreProperties>
</file>